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61" r:id="rId4"/>
    <p:sldId id="262" r:id="rId5"/>
    <p:sldId id="257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78B"/>
    <a:srgbClr val="009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96993-C746-4C67-BFDA-4875F34D7D62}" type="datetimeFigureOut">
              <a:rPr lang="cs-CZ" smtClean="0"/>
              <a:t>05.01.2020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C2BC8-05DD-4CD2-9D33-F8AA0CDB8A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5974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000" y="1440000"/>
            <a:ext cx="7772400" cy="2387600"/>
          </a:xfrm>
        </p:spPr>
        <p:txBody>
          <a:bodyPr anchor="b">
            <a:normAutofit/>
          </a:bodyPr>
          <a:lstStyle>
            <a:lvl1pPr algn="ctr">
              <a:defRPr sz="5400" b="1">
                <a:latin typeface="Corbel" panose="020B050302020402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00" y="3960000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latin typeface="Corbel" panose="020B05030202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51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3D909-CAED-4FCE-B83C-FC10D9645480}" type="datetime1">
              <a:rPr lang="cs-CZ" smtClean="0"/>
              <a:t>05.01.2020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0CDA-8694-4F98-B828-F5D8BD62E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008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2EEB3-3569-4B74-8E9E-8754EF0A8B46}" type="datetime1">
              <a:rPr lang="cs-CZ" smtClean="0"/>
              <a:t>05.01.2020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0CDA-8694-4F98-B828-F5D8BD62E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86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160000"/>
            <a:ext cx="3780000" cy="403294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0000" y="2160000"/>
            <a:ext cx="3780000" cy="403294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4493-1735-4637-BD9C-8F1197401ED9}" type="datetime1">
              <a:rPr lang="cs-CZ" smtClean="0"/>
              <a:t>05.01.2020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0CDA-8694-4F98-B828-F5D8BD62E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48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63E8-7762-4546-B1BD-7F7308A265DA}" type="datetime1">
              <a:rPr lang="cs-CZ" smtClean="0"/>
              <a:t>05.01.2020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0CDA-8694-4F98-B828-F5D8BD62E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786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A224-311C-40D3-8359-600EAA9AE601}" type="datetime1">
              <a:rPr lang="cs-CZ" smtClean="0"/>
              <a:t>05.01.2020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0CDA-8694-4F98-B828-F5D8BD62E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44015"/>
            <a:ext cx="7740000" cy="90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215036"/>
            <a:ext cx="7740000" cy="378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00000"/>
            <a:ext cx="198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fld id="{F8F4BEED-004C-4D90-9B49-0A9105E68FA4}" type="datetime1">
              <a:rPr lang="cs-CZ" smtClean="0"/>
              <a:t>05.01.2020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00000"/>
            <a:ext cx="50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6000" y="6084000"/>
            <a:ext cx="540000" cy="54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fld id="{562B0CDA-8694-4F98-B828-F5D8BD62EB9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63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12F5D4-F037-4DED-BF0C-099CE1F7A9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Licence k programovým produktům společnosti Microsoft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131F83-E406-4A14-A628-AD86269AE8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Co je možné od školy získat a jak to využívat?</a:t>
            </a:r>
          </a:p>
        </p:txBody>
      </p:sp>
    </p:spTree>
    <p:extLst>
      <p:ext uri="{BB962C8B-B14F-4D97-AF65-F5344CB8AC3E}">
        <p14:creationId xmlns:p14="http://schemas.microsoft.com/office/powerpoint/2010/main" val="4132247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7DAD67-815F-457C-9EF3-86E32F2D5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Produkty Microsoft pro naše žáky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9FD199-FBA3-4218-B0F6-DDE24E03C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cs-CZ" b="1" dirty="0"/>
              <a:t>Office 365 </a:t>
            </a:r>
            <a:r>
              <a:rPr lang="cs-CZ" dirty="0"/>
              <a:t>(online i desktop).</a:t>
            </a:r>
          </a:p>
          <a:p>
            <a:pPr>
              <a:spcBef>
                <a:spcPts val="1800"/>
              </a:spcBef>
            </a:pPr>
            <a:r>
              <a:rPr lang="cs-CZ" dirty="0" err="1"/>
              <a:t>Enterprise</a:t>
            </a:r>
            <a:r>
              <a:rPr lang="cs-CZ" dirty="0"/>
              <a:t> Mobility </a:t>
            </a:r>
            <a:r>
              <a:rPr lang="cs-CZ" dirty="0" err="1"/>
              <a:t>Suite</a:t>
            </a:r>
            <a:r>
              <a:rPr lang="cs-CZ" dirty="0"/>
              <a:t> (ukládání dat do cloudu).</a:t>
            </a:r>
          </a:p>
          <a:p>
            <a:pPr>
              <a:spcBef>
                <a:spcPts val="1800"/>
              </a:spcBef>
            </a:pPr>
            <a:r>
              <a:rPr lang="cs-CZ" dirty="0"/>
              <a:t>Minecraft </a:t>
            </a:r>
            <a:r>
              <a:rPr lang="cs-CZ" dirty="0" err="1"/>
              <a:t>Education</a:t>
            </a:r>
            <a:r>
              <a:rPr lang="cs-CZ" dirty="0"/>
              <a:t> </a:t>
            </a:r>
            <a:r>
              <a:rPr lang="cs-CZ" dirty="0" err="1"/>
              <a:t>Edition</a:t>
            </a:r>
            <a:r>
              <a:rPr lang="cs-CZ" dirty="0"/>
              <a:t> (výuková verze počítačové hry Minecraft).</a:t>
            </a:r>
          </a:p>
          <a:p>
            <a:pPr>
              <a:spcBef>
                <a:spcPts val="1800"/>
              </a:spcBef>
            </a:pPr>
            <a:r>
              <a:rPr lang="cs-CZ" dirty="0"/>
              <a:t>Windows 10 </a:t>
            </a:r>
            <a:r>
              <a:rPr lang="cs-CZ" dirty="0" err="1"/>
              <a:t>Education</a:t>
            </a:r>
            <a:r>
              <a:rPr lang="cs-CZ" dirty="0"/>
              <a:t> / </a:t>
            </a:r>
            <a:r>
              <a:rPr lang="cs-CZ" dirty="0" err="1"/>
              <a:t>Enterprise</a:t>
            </a:r>
            <a:r>
              <a:rPr lang="cs-CZ" dirty="0"/>
              <a:t> / Pro.</a:t>
            </a:r>
          </a:p>
          <a:p>
            <a:pPr>
              <a:spcBef>
                <a:spcPts val="1800"/>
              </a:spcBef>
            </a:pPr>
            <a:endParaRPr lang="cs-CZ" dirty="0"/>
          </a:p>
          <a:p>
            <a:pPr>
              <a:spcBef>
                <a:spcPts val="1800"/>
              </a:spcBef>
            </a:pPr>
            <a:r>
              <a:rPr lang="cs-CZ" dirty="0">
                <a:solidFill>
                  <a:srgbClr val="00378B"/>
                </a:solidFill>
              </a:rPr>
              <a:t>Vše je aktivní v jednom balíku pro každého žáka.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AC43AC7-B6A1-4C53-A0AD-16EF4B6CF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0CDA-8694-4F98-B828-F5D8BD62EB9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533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4A5DF9-489F-4C02-B6AF-7F03E7FF6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Office 365 – online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0C9DE6-AA64-48DF-B2A3-B875F75A6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portal.office.com </a:t>
            </a:r>
            <a:r>
              <a:rPr lang="cs-CZ" dirty="0"/>
              <a:t>– zde zadat zaslané údaje.</a:t>
            </a:r>
          </a:p>
          <a:p>
            <a:r>
              <a:rPr lang="cs-CZ" dirty="0"/>
              <a:t>Na úvodní stránce výběr z více jak 20 aplikací.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753090-22DE-45E8-9582-703C8AD12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0CDA-8694-4F98-B828-F5D8BD62EB90}" type="slidenum">
              <a:rPr lang="cs-CZ" smtClean="0"/>
              <a:t>3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55D8F15-BD7F-4BBE-9C58-908C4E8579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000" y="3240000"/>
            <a:ext cx="7201242" cy="337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291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4A5DF9-489F-4C02-B6AF-7F03E7FF6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Office 365 – desktop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0C9DE6-AA64-48DF-B2A3-B875F75A6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je Office 365 již nainstalován na počítači, tak se jen přihlásit např. ve Wordu vpravo nahoře.</a:t>
            </a:r>
          </a:p>
          <a:p>
            <a:r>
              <a:rPr lang="cs-CZ" dirty="0"/>
              <a:t>Pokud není Office 365 nainstalován, tak přes webový portál (</a:t>
            </a:r>
            <a:r>
              <a:rPr lang="cs-CZ" b="1" dirty="0"/>
              <a:t>portal.office.com</a:t>
            </a:r>
            <a:r>
              <a:rPr lang="cs-CZ" dirty="0"/>
              <a:t>) – viz obrázek.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753090-22DE-45E8-9582-703C8AD12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0CDA-8694-4F98-B828-F5D8BD62EB90}" type="slidenum">
              <a:rPr lang="cs-CZ" smtClean="0"/>
              <a:t>4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DEF95A4-038F-4A26-A85F-AEA81924C0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000" y="3960000"/>
            <a:ext cx="5977362" cy="280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253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9FB8AB-4BBF-40C4-816D-A47E9F8D2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Platnost licencí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8D98B0-EDBC-4E24-A073-AD991A7FE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cs-CZ" dirty="0"/>
              <a:t>Platné pro všechny nabízené produkty (celý balík).</a:t>
            </a:r>
          </a:p>
          <a:p>
            <a:pPr>
              <a:spcBef>
                <a:spcPts val="2400"/>
              </a:spcBef>
            </a:pPr>
            <a:r>
              <a:rPr lang="cs-CZ" dirty="0"/>
              <a:t>ZDARMA aktivní do </a:t>
            </a:r>
            <a:r>
              <a:rPr lang="cs-CZ" b="1" dirty="0"/>
              <a:t>prosince 2020 </a:t>
            </a:r>
            <a:r>
              <a:rPr lang="cs-CZ" dirty="0"/>
              <a:t>nebo ukončení studia žáka na naší škole.</a:t>
            </a:r>
          </a:p>
          <a:p>
            <a:pPr>
              <a:spcBef>
                <a:spcPts val="2400"/>
              </a:spcBef>
            </a:pPr>
            <a:r>
              <a:rPr lang="cs-CZ" dirty="0"/>
              <a:t>Poté možnost prodloužení na další rok =&gt; </a:t>
            </a:r>
            <a:r>
              <a:rPr lang="cs-CZ" b="1" dirty="0"/>
              <a:t>uživatelské jméno i heslo zůstávají stejné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F69746A-9D04-4200-9EFE-9F74C706D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0CDA-8694-4F98-B828-F5D8BD62EB9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994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02021A-32A6-4FBC-BCF6-C4FBCFAEB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Žádost o přístupové údaje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BFA194-A2FE-44AE-BE08-B5C309950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cs-CZ" dirty="0"/>
              <a:t>Posílat na </a:t>
            </a:r>
            <a:r>
              <a:rPr lang="cs-CZ" b="1" dirty="0"/>
              <a:t>lnenicka@oa-chocen.cz</a:t>
            </a:r>
          </a:p>
          <a:p>
            <a:pPr>
              <a:spcBef>
                <a:spcPts val="2400"/>
              </a:spcBef>
            </a:pPr>
            <a:r>
              <a:rPr lang="cs-CZ" dirty="0"/>
              <a:t>Do e-mailu vždy uvést </a:t>
            </a:r>
            <a:r>
              <a:rPr lang="cs-CZ" b="1" dirty="0"/>
              <a:t>jméno, příjmení a třídu</a:t>
            </a:r>
            <a:r>
              <a:rPr lang="cs-CZ" dirty="0"/>
              <a:t>.</a:t>
            </a:r>
          </a:p>
          <a:p>
            <a:pPr>
              <a:spcBef>
                <a:spcPts val="2400"/>
              </a:spcBef>
            </a:pPr>
            <a:r>
              <a:rPr lang="cs-CZ" dirty="0"/>
              <a:t>Obdržené uživatelské jméno a heslo je pak stejné pro všechny produkty i přístup na webový portál.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48A0CAF-0C4D-4A9F-A6D1-0858D3D43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0CDA-8694-4F98-B828-F5D8BD62EB9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198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4724ED-148E-46C6-8DA7-AC0DD7435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licence – </a:t>
            </a:r>
            <a:r>
              <a:rPr lang="cs-CZ" dirty="0" err="1"/>
              <a:t>Zoner</a:t>
            </a:r>
            <a:r>
              <a:rPr lang="cs-CZ" dirty="0"/>
              <a:t> </a:t>
            </a:r>
            <a:r>
              <a:rPr lang="cs-CZ" dirty="0" err="1"/>
              <a:t>Photo</a:t>
            </a:r>
            <a:r>
              <a:rPr lang="cs-CZ" dirty="0"/>
              <a:t> Studio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055492-AAEB-45E4-88EC-13367D74A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cs-CZ" dirty="0"/>
              <a:t>Bitmapový editor a správce obrazových souborů.</a:t>
            </a:r>
          </a:p>
          <a:p>
            <a:pPr>
              <a:spcBef>
                <a:spcPts val="1800"/>
              </a:spcBef>
            </a:pPr>
            <a:r>
              <a:rPr lang="cs-CZ" dirty="0"/>
              <a:t>ECDL M9 – Úpravy digitálních obrázků.</a:t>
            </a:r>
          </a:p>
          <a:p>
            <a:pPr marL="0" indent="0">
              <a:spcBef>
                <a:spcPts val="1800"/>
              </a:spcBef>
              <a:buNone/>
            </a:pPr>
            <a:endParaRPr lang="cs-CZ" dirty="0"/>
          </a:p>
          <a:p>
            <a:pPr>
              <a:spcBef>
                <a:spcPts val="1800"/>
              </a:spcBef>
            </a:pPr>
            <a:r>
              <a:rPr lang="cs-CZ" dirty="0"/>
              <a:t>Školní licence platná do konce roku 2023.</a:t>
            </a:r>
          </a:p>
          <a:p>
            <a:pPr>
              <a:spcBef>
                <a:spcPts val="1800"/>
              </a:spcBef>
            </a:pPr>
            <a:r>
              <a:rPr lang="cs-CZ" dirty="0"/>
              <a:t>Žádost o přístupové údaje a další pokyny na: </a:t>
            </a:r>
            <a:br>
              <a:rPr lang="cs-CZ" dirty="0"/>
            </a:br>
            <a:r>
              <a:rPr lang="cs-CZ" b="1" dirty="0"/>
              <a:t>lnenicka@oa-chocen.cz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4940F43-8AF0-4B27-BEEA-3151BE980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0CDA-8694-4F98-B828-F5D8BD62EB9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3014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4E8E2409-FD8A-4D2F-8BA5-8AF080CBF93E}" vid="{293DD917-6609-4BEA-A84C-37B69A03A423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sablona1</Template>
  <TotalTime>0</TotalTime>
  <Words>261</Words>
  <Application>Microsoft Office PowerPoint</Application>
  <PresentationFormat>Předvádění na obrazovce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Corbel</vt:lpstr>
      <vt:lpstr>Motiv Office</vt:lpstr>
      <vt:lpstr>Licence k programovým produktům společnosti Microsoft</vt:lpstr>
      <vt:lpstr>Produkty Microsoft pro naše žáky</vt:lpstr>
      <vt:lpstr>Office 365 – online</vt:lpstr>
      <vt:lpstr>Office 365 – desktop</vt:lpstr>
      <vt:lpstr>Platnost licencí</vt:lpstr>
      <vt:lpstr>Žádost o přístupové údaje</vt:lpstr>
      <vt:lpstr>Další licence – Zoner Photo Studio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2020-01-05T09:37:48Z</dcterms:created>
  <dcterms:modified xsi:type="dcterms:W3CDTF">2020-01-05T09:44:53Z</dcterms:modified>
</cp:coreProperties>
</file>